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Relationship Id="rId12" Type="http://schemas.openxmlformats.org/officeDocument/2006/relationships/image" Target="../media/image169.png"/><Relationship Id="rId13" Type="http://schemas.openxmlformats.org/officeDocument/2006/relationships/image" Target="../media/image170.png"/><Relationship Id="rId14" Type="http://schemas.openxmlformats.org/officeDocument/2006/relationships/image" Target="../media/image17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Relationship Id="rId11" Type="http://schemas.openxmlformats.org/officeDocument/2006/relationships/image" Target="../media/image18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Relationship Id="rId11" Type="http://schemas.openxmlformats.org/officeDocument/2006/relationships/image" Target="../media/image191.png"/><Relationship Id="rId12" Type="http://schemas.openxmlformats.org/officeDocument/2006/relationships/image" Target="../media/image19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Relationship Id="rId10" Type="http://schemas.openxmlformats.org/officeDocument/2006/relationships/image" Target="../media/image201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Relationship Id="rId10" Type="http://schemas.openxmlformats.org/officeDocument/2006/relationships/image" Target="../media/image212.png"/><Relationship Id="rId11" Type="http://schemas.openxmlformats.org/officeDocument/2006/relationships/image" Target="../media/image213.png"/><Relationship Id="rId12" Type="http://schemas.openxmlformats.org/officeDocument/2006/relationships/image" Target="../media/image214.png"/><Relationship Id="rId13" Type="http://schemas.openxmlformats.org/officeDocument/2006/relationships/image" Target="../media/image215.png"/><Relationship Id="rId14" Type="http://schemas.openxmlformats.org/officeDocument/2006/relationships/image" Target="../media/image21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8" Type="http://schemas.openxmlformats.org/officeDocument/2006/relationships/image" Target="../media/image223.png"/><Relationship Id="rId9" Type="http://schemas.openxmlformats.org/officeDocument/2006/relationships/image" Target="../media/image224.png"/><Relationship Id="rId10" Type="http://schemas.openxmlformats.org/officeDocument/2006/relationships/image" Target="../media/image225.png"/><Relationship Id="rId11" Type="http://schemas.openxmlformats.org/officeDocument/2006/relationships/image" Target="../media/image22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Relationship Id="rId11" Type="http://schemas.openxmlformats.org/officeDocument/2006/relationships/image" Target="../media/image236.png"/><Relationship Id="rId12" Type="http://schemas.openxmlformats.org/officeDocument/2006/relationships/image" Target="../media/image23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Relationship Id="rId8" Type="http://schemas.openxmlformats.org/officeDocument/2006/relationships/image" Target="../media/image24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Relationship Id="rId9" Type="http://schemas.openxmlformats.org/officeDocument/2006/relationships/image" Target="../media/image259.png"/><Relationship Id="rId10" Type="http://schemas.openxmlformats.org/officeDocument/2006/relationships/image" Target="../media/image260.png"/><Relationship Id="rId11" Type="http://schemas.openxmlformats.org/officeDocument/2006/relationships/image" Target="../media/image26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Relationship Id="rId7" Type="http://schemas.openxmlformats.org/officeDocument/2006/relationships/image" Target="../media/image267.png"/><Relationship Id="rId8" Type="http://schemas.openxmlformats.org/officeDocument/2006/relationships/image" Target="../media/image268.png"/><Relationship Id="rId9" Type="http://schemas.openxmlformats.org/officeDocument/2006/relationships/image" Target="../media/image269.png"/><Relationship Id="rId10" Type="http://schemas.openxmlformats.org/officeDocument/2006/relationships/image" Target="../media/image270.png"/><Relationship Id="rId11" Type="http://schemas.openxmlformats.org/officeDocument/2006/relationships/image" Target="../media/image27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Relationship Id="rId9" Type="http://schemas.openxmlformats.org/officeDocument/2006/relationships/image" Target="../media/image292.png"/><Relationship Id="rId10" Type="http://schemas.openxmlformats.org/officeDocument/2006/relationships/image" Target="../media/image293.png"/><Relationship Id="rId11" Type="http://schemas.openxmlformats.org/officeDocument/2006/relationships/image" Target="../media/image294.png"/><Relationship Id="rId12" Type="http://schemas.openxmlformats.org/officeDocument/2006/relationships/image" Target="../media/image295.png"/><Relationship Id="rId13" Type="http://schemas.openxmlformats.org/officeDocument/2006/relationships/image" Target="../media/image296.png"/><Relationship Id="rId14" Type="http://schemas.openxmlformats.org/officeDocument/2006/relationships/image" Target="../media/image29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Relationship Id="rId8" Type="http://schemas.openxmlformats.org/officeDocument/2006/relationships/image" Target="../media/image304.png"/><Relationship Id="rId9" Type="http://schemas.openxmlformats.org/officeDocument/2006/relationships/image" Target="../media/image305.png"/><Relationship Id="rId10" Type="http://schemas.openxmlformats.org/officeDocument/2006/relationships/image" Target="../media/image306.png"/><Relationship Id="rId11" Type="http://schemas.openxmlformats.org/officeDocument/2006/relationships/image" Target="../media/image307.png"/><Relationship Id="rId12" Type="http://schemas.openxmlformats.org/officeDocument/2006/relationships/image" Target="../media/image308.png"/><Relationship Id="rId13" Type="http://schemas.openxmlformats.org/officeDocument/2006/relationships/image" Target="../media/image309.png"/><Relationship Id="rId14" Type="http://schemas.openxmlformats.org/officeDocument/2006/relationships/image" Target="../media/image310.png"/><Relationship Id="rId15" Type="http://schemas.openxmlformats.org/officeDocument/2006/relationships/image" Target="../media/image311.png"/><Relationship Id="rId16" Type="http://schemas.openxmlformats.org/officeDocument/2006/relationships/image" Target="../media/image312.png"/><Relationship Id="rId17" Type="http://schemas.openxmlformats.org/officeDocument/2006/relationships/image" Target="../media/image31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4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318.png"/><Relationship Id="rId7" Type="http://schemas.openxmlformats.org/officeDocument/2006/relationships/image" Target="../media/image319.png"/><Relationship Id="rId8" Type="http://schemas.openxmlformats.org/officeDocument/2006/relationships/image" Target="../media/image320.png"/><Relationship Id="rId9" Type="http://schemas.openxmlformats.org/officeDocument/2006/relationships/image" Target="../media/image321.png"/><Relationship Id="rId10" Type="http://schemas.openxmlformats.org/officeDocument/2006/relationships/image" Target="../media/image322.png"/><Relationship Id="rId11" Type="http://schemas.openxmlformats.org/officeDocument/2006/relationships/image" Target="../media/image323.png"/><Relationship Id="rId12" Type="http://schemas.openxmlformats.org/officeDocument/2006/relationships/image" Target="../media/image324.png"/><Relationship Id="rId13" Type="http://schemas.openxmlformats.org/officeDocument/2006/relationships/image" Target="../media/image325.png"/><Relationship Id="rId14" Type="http://schemas.openxmlformats.org/officeDocument/2006/relationships/image" Target="../media/image326.png"/><Relationship Id="rId15" Type="http://schemas.openxmlformats.org/officeDocument/2006/relationships/image" Target="../media/image327.png"/><Relationship Id="rId16" Type="http://schemas.openxmlformats.org/officeDocument/2006/relationships/image" Target="../media/image328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31.png"/><Relationship Id="rId5" Type="http://schemas.openxmlformats.org/officeDocument/2006/relationships/image" Target="../media/image332.png"/><Relationship Id="rId6" Type="http://schemas.openxmlformats.org/officeDocument/2006/relationships/image" Target="../media/image333.png"/><Relationship Id="rId7" Type="http://schemas.openxmlformats.org/officeDocument/2006/relationships/image" Target="../media/image334.png"/><Relationship Id="rId8" Type="http://schemas.openxmlformats.org/officeDocument/2006/relationships/image" Target="../media/image335.png"/><Relationship Id="rId9" Type="http://schemas.openxmlformats.org/officeDocument/2006/relationships/image" Target="../media/image336.png"/><Relationship Id="rId10" Type="http://schemas.openxmlformats.org/officeDocument/2006/relationships/image" Target="../media/image337.png"/><Relationship Id="rId11" Type="http://schemas.openxmlformats.org/officeDocument/2006/relationships/image" Target="../media/image338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9.png"/><Relationship Id="rId3" Type="http://schemas.openxmlformats.org/officeDocument/2006/relationships/image" Target="../media/image340.png"/><Relationship Id="rId4" Type="http://schemas.openxmlformats.org/officeDocument/2006/relationships/image" Target="../media/image341.png"/><Relationship Id="rId5" Type="http://schemas.openxmlformats.org/officeDocument/2006/relationships/image" Target="../media/image342.png"/><Relationship Id="rId6" Type="http://schemas.openxmlformats.org/officeDocument/2006/relationships/image" Target="../media/image343.png"/><Relationship Id="rId7" Type="http://schemas.openxmlformats.org/officeDocument/2006/relationships/image" Target="../media/image344.png"/><Relationship Id="rId8" Type="http://schemas.openxmlformats.org/officeDocument/2006/relationships/image" Target="../media/image345.png"/><Relationship Id="rId9" Type="http://schemas.openxmlformats.org/officeDocument/2006/relationships/image" Target="../media/image346.png"/><Relationship Id="rId10" Type="http://schemas.openxmlformats.org/officeDocument/2006/relationships/image" Target="../media/image347.png"/><Relationship Id="rId11" Type="http://schemas.openxmlformats.org/officeDocument/2006/relationships/image" Target="../media/image348.png"/><Relationship Id="rId12" Type="http://schemas.openxmlformats.org/officeDocument/2006/relationships/image" Target="../media/image349.png"/><Relationship Id="rId13" Type="http://schemas.openxmlformats.org/officeDocument/2006/relationships/image" Target="../media/image350.png"/><Relationship Id="rId14" Type="http://schemas.openxmlformats.org/officeDocument/2006/relationships/image" Target="../media/image351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2.png"/><Relationship Id="rId3" Type="http://schemas.openxmlformats.org/officeDocument/2006/relationships/image" Target="../media/image353.png"/><Relationship Id="rId4" Type="http://schemas.openxmlformats.org/officeDocument/2006/relationships/image" Target="../media/image354.png"/><Relationship Id="rId5" Type="http://schemas.openxmlformats.org/officeDocument/2006/relationships/image" Target="../media/image355.png"/><Relationship Id="rId6" Type="http://schemas.openxmlformats.org/officeDocument/2006/relationships/image" Target="../media/image356.png"/><Relationship Id="rId7" Type="http://schemas.openxmlformats.org/officeDocument/2006/relationships/image" Target="../media/image357.png"/><Relationship Id="rId8" Type="http://schemas.openxmlformats.org/officeDocument/2006/relationships/image" Target="../media/image358.png"/><Relationship Id="rId9" Type="http://schemas.openxmlformats.org/officeDocument/2006/relationships/image" Target="../media/image359.png"/><Relationship Id="rId10" Type="http://schemas.openxmlformats.org/officeDocument/2006/relationships/image" Target="../media/image360.png"/><Relationship Id="rId11" Type="http://schemas.openxmlformats.org/officeDocument/2006/relationships/image" Target="../media/image361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2.png"/><Relationship Id="rId3" Type="http://schemas.openxmlformats.org/officeDocument/2006/relationships/image" Target="../media/image363.png"/><Relationship Id="rId4" Type="http://schemas.openxmlformats.org/officeDocument/2006/relationships/image" Target="../media/image364.png"/><Relationship Id="rId5" Type="http://schemas.openxmlformats.org/officeDocument/2006/relationships/image" Target="../media/image365.png"/><Relationship Id="rId6" Type="http://schemas.openxmlformats.org/officeDocument/2006/relationships/image" Target="../media/image366.png"/><Relationship Id="rId7" Type="http://schemas.openxmlformats.org/officeDocument/2006/relationships/image" Target="../media/image367.png"/><Relationship Id="rId8" Type="http://schemas.openxmlformats.org/officeDocument/2006/relationships/image" Target="../media/image368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9.png"/><Relationship Id="rId3" Type="http://schemas.openxmlformats.org/officeDocument/2006/relationships/image" Target="../media/image370.png"/><Relationship Id="rId4" Type="http://schemas.openxmlformats.org/officeDocument/2006/relationships/image" Target="../media/image371.png"/><Relationship Id="rId5" Type="http://schemas.openxmlformats.org/officeDocument/2006/relationships/image" Target="../media/image372.png"/><Relationship Id="rId6" Type="http://schemas.openxmlformats.org/officeDocument/2006/relationships/image" Target="../media/image373.png"/><Relationship Id="rId7" Type="http://schemas.openxmlformats.org/officeDocument/2006/relationships/image" Target="../media/image374.png"/><Relationship Id="rId8" Type="http://schemas.openxmlformats.org/officeDocument/2006/relationships/image" Target="../media/image375.png"/><Relationship Id="rId9" Type="http://schemas.openxmlformats.org/officeDocument/2006/relationships/image" Target="../media/image376.png"/><Relationship Id="rId10" Type="http://schemas.openxmlformats.org/officeDocument/2006/relationships/image" Target="../media/image377.png"/><Relationship Id="rId11" Type="http://schemas.openxmlformats.org/officeDocument/2006/relationships/image" Target="../media/image378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9.png"/><Relationship Id="rId3" Type="http://schemas.openxmlformats.org/officeDocument/2006/relationships/image" Target="../media/image380.png"/><Relationship Id="rId4" Type="http://schemas.openxmlformats.org/officeDocument/2006/relationships/image" Target="../media/image381.png"/><Relationship Id="rId5" Type="http://schemas.openxmlformats.org/officeDocument/2006/relationships/image" Target="../media/image38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Relationship Id="rId9" Type="http://schemas.openxmlformats.org/officeDocument/2006/relationships/image" Target="../media/image386.png"/><Relationship Id="rId10" Type="http://schemas.openxmlformats.org/officeDocument/2006/relationships/image" Target="../media/image387.png"/><Relationship Id="rId11" Type="http://schemas.openxmlformats.org/officeDocument/2006/relationships/image" Target="../media/image388.png"/><Relationship Id="rId12" Type="http://schemas.openxmlformats.org/officeDocument/2006/relationships/image" Target="../media/image389.png"/><Relationship Id="rId13" Type="http://schemas.openxmlformats.org/officeDocument/2006/relationships/image" Target="../media/image390.png"/><Relationship Id="rId14" Type="http://schemas.openxmlformats.org/officeDocument/2006/relationships/image" Target="../media/image391.png"/><Relationship Id="rId15" Type="http://schemas.openxmlformats.org/officeDocument/2006/relationships/image" Target="../media/image392.png"/><Relationship Id="rId16" Type="http://schemas.openxmlformats.org/officeDocument/2006/relationships/image" Target="../media/image393.png"/><Relationship Id="rId17" Type="http://schemas.openxmlformats.org/officeDocument/2006/relationships/image" Target="../media/image39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5.png"/><Relationship Id="rId3" Type="http://schemas.openxmlformats.org/officeDocument/2006/relationships/image" Target="../media/image396.png"/><Relationship Id="rId4" Type="http://schemas.openxmlformats.org/officeDocument/2006/relationships/image" Target="../media/image397.png"/><Relationship Id="rId5" Type="http://schemas.openxmlformats.org/officeDocument/2006/relationships/image" Target="../media/image398.png"/><Relationship Id="rId6" Type="http://schemas.openxmlformats.org/officeDocument/2006/relationships/image" Target="../media/image399.png"/><Relationship Id="rId7" Type="http://schemas.openxmlformats.org/officeDocument/2006/relationships/image" Target="../media/image400.png"/><Relationship Id="rId8" Type="http://schemas.openxmlformats.org/officeDocument/2006/relationships/image" Target="../media/image401.png"/><Relationship Id="rId9" Type="http://schemas.openxmlformats.org/officeDocument/2006/relationships/image" Target="../media/image402.png"/><Relationship Id="rId10" Type="http://schemas.openxmlformats.org/officeDocument/2006/relationships/image" Target="../media/image403.png"/><Relationship Id="rId11" Type="http://schemas.openxmlformats.org/officeDocument/2006/relationships/image" Target="../media/image404.png"/><Relationship Id="rId12" Type="http://schemas.openxmlformats.org/officeDocument/2006/relationships/image" Target="../media/image405.png"/><Relationship Id="rId13" Type="http://schemas.openxmlformats.org/officeDocument/2006/relationships/image" Target="../media/image406.png"/><Relationship Id="rId14" Type="http://schemas.openxmlformats.org/officeDocument/2006/relationships/image" Target="../media/image407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8.png"/><Relationship Id="rId3" Type="http://schemas.openxmlformats.org/officeDocument/2006/relationships/image" Target="../media/image409.png"/><Relationship Id="rId4" Type="http://schemas.openxmlformats.org/officeDocument/2006/relationships/image" Target="../media/image410.png"/><Relationship Id="rId5" Type="http://schemas.openxmlformats.org/officeDocument/2006/relationships/image" Target="../media/image411.png"/><Relationship Id="rId6" Type="http://schemas.openxmlformats.org/officeDocument/2006/relationships/image" Target="../media/image412.png"/><Relationship Id="rId7" Type="http://schemas.openxmlformats.org/officeDocument/2006/relationships/image" Target="../media/image413.png"/><Relationship Id="rId8" Type="http://schemas.openxmlformats.org/officeDocument/2006/relationships/image" Target="../media/image414.png"/><Relationship Id="rId9" Type="http://schemas.openxmlformats.org/officeDocument/2006/relationships/image" Target="../media/image415.png"/><Relationship Id="rId10" Type="http://schemas.openxmlformats.org/officeDocument/2006/relationships/image" Target="../media/image416.png"/><Relationship Id="rId11" Type="http://schemas.openxmlformats.org/officeDocument/2006/relationships/image" Target="../media/image417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8.png"/><Relationship Id="rId3" Type="http://schemas.openxmlformats.org/officeDocument/2006/relationships/image" Target="../media/image419.png"/><Relationship Id="rId4" Type="http://schemas.openxmlformats.org/officeDocument/2006/relationships/image" Target="../media/image420.png"/><Relationship Id="rId5" Type="http://schemas.openxmlformats.org/officeDocument/2006/relationships/image" Target="../media/image421.png"/><Relationship Id="rId6" Type="http://schemas.openxmlformats.org/officeDocument/2006/relationships/image" Target="../media/image422.png"/><Relationship Id="rId7" Type="http://schemas.openxmlformats.org/officeDocument/2006/relationships/image" Target="../media/image423.png"/><Relationship Id="rId8" Type="http://schemas.openxmlformats.org/officeDocument/2006/relationships/image" Target="../media/image424.png"/><Relationship Id="rId9" Type="http://schemas.openxmlformats.org/officeDocument/2006/relationships/image" Target="../media/image425.png"/><Relationship Id="rId10" Type="http://schemas.openxmlformats.org/officeDocument/2006/relationships/image" Target="../media/image426.png"/><Relationship Id="rId11" Type="http://schemas.openxmlformats.org/officeDocument/2006/relationships/image" Target="../media/image427.png"/><Relationship Id="rId12" Type="http://schemas.openxmlformats.org/officeDocument/2006/relationships/image" Target="../media/image428.png"/><Relationship Id="rId13" Type="http://schemas.openxmlformats.org/officeDocument/2006/relationships/image" Target="../media/image429.png"/><Relationship Id="rId14" Type="http://schemas.openxmlformats.org/officeDocument/2006/relationships/image" Target="../media/image430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1.png"/><Relationship Id="rId3" Type="http://schemas.openxmlformats.org/officeDocument/2006/relationships/image" Target="../media/image432.png"/><Relationship Id="rId4" Type="http://schemas.openxmlformats.org/officeDocument/2006/relationships/image" Target="../media/image433.png"/><Relationship Id="rId5" Type="http://schemas.openxmlformats.org/officeDocument/2006/relationships/image" Target="../media/image434.png"/><Relationship Id="rId6" Type="http://schemas.openxmlformats.org/officeDocument/2006/relationships/image" Target="../media/image435.png"/><Relationship Id="rId7" Type="http://schemas.openxmlformats.org/officeDocument/2006/relationships/image" Target="../media/image436.png"/><Relationship Id="rId8" Type="http://schemas.openxmlformats.org/officeDocument/2006/relationships/image" Target="../media/image437.png"/><Relationship Id="rId9" Type="http://schemas.openxmlformats.org/officeDocument/2006/relationships/image" Target="../media/image438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9.png"/><Relationship Id="rId3" Type="http://schemas.openxmlformats.org/officeDocument/2006/relationships/image" Target="../media/image440.png"/><Relationship Id="rId4" Type="http://schemas.openxmlformats.org/officeDocument/2006/relationships/image" Target="../media/image441.png"/><Relationship Id="rId5" Type="http://schemas.openxmlformats.org/officeDocument/2006/relationships/image" Target="../media/image442.png"/><Relationship Id="rId6" Type="http://schemas.openxmlformats.org/officeDocument/2006/relationships/image" Target="../media/image443.png"/><Relationship Id="rId7" Type="http://schemas.openxmlformats.org/officeDocument/2006/relationships/image" Target="../media/image444.png"/><Relationship Id="rId8" Type="http://schemas.openxmlformats.org/officeDocument/2006/relationships/image" Target="../media/image445.png"/><Relationship Id="rId9" Type="http://schemas.openxmlformats.org/officeDocument/2006/relationships/image" Target="../media/image446.png"/><Relationship Id="rId10" Type="http://schemas.openxmlformats.org/officeDocument/2006/relationships/image" Target="../media/image447.png"/><Relationship Id="rId11" Type="http://schemas.openxmlformats.org/officeDocument/2006/relationships/image" Target="../media/image448.png"/><Relationship Id="rId12" Type="http://schemas.openxmlformats.org/officeDocument/2006/relationships/image" Target="../media/image449.png"/><Relationship Id="rId13" Type="http://schemas.openxmlformats.org/officeDocument/2006/relationships/image" Target="../media/image450.png"/><Relationship Id="rId14" Type="http://schemas.openxmlformats.org/officeDocument/2006/relationships/image" Target="../media/image451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2.png"/><Relationship Id="rId3" Type="http://schemas.openxmlformats.org/officeDocument/2006/relationships/image" Target="../media/image453.png"/><Relationship Id="rId4" Type="http://schemas.openxmlformats.org/officeDocument/2006/relationships/image" Target="../media/image454.png"/><Relationship Id="rId5" Type="http://schemas.openxmlformats.org/officeDocument/2006/relationships/image" Target="../media/image455.png"/><Relationship Id="rId6" Type="http://schemas.openxmlformats.org/officeDocument/2006/relationships/image" Target="../media/image456.png"/><Relationship Id="rId7" Type="http://schemas.openxmlformats.org/officeDocument/2006/relationships/image" Target="../media/image457.png"/><Relationship Id="rId8" Type="http://schemas.openxmlformats.org/officeDocument/2006/relationships/image" Target="../media/image458.png"/><Relationship Id="rId9" Type="http://schemas.openxmlformats.org/officeDocument/2006/relationships/image" Target="../media/image459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0.png"/><Relationship Id="rId3" Type="http://schemas.openxmlformats.org/officeDocument/2006/relationships/image" Target="../media/image461.png"/><Relationship Id="rId4" Type="http://schemas.openxmlformats.org/officeDocument/2006/relationships/image" Target="../media/image462.png"/><Relationship Id="rId5" Type="http://schemas.openxmlformats.org/officeDocument/2006/relationships/image" Target="../media/image463.png"/><Relationship Id="rId6" Type="http://schemas.openxmlformats.org/officeDocument/2006/relationships/image" Target="../media/image464.png"/><Relationship Id="rId7" Type="http://schemas.openxmlformats.org/officeDocument/2006/relationships/image" Target="../media/image465.png"/><Relationship Id="rId8" Type="http://schemas.openxmlformats.org/officeDocument/2006/relationships/image" Target="../media/image466.png"/><Relationship Id="rId9" Type="http://schemas.openxmlformats.org/officeDocument/2006/relationships/image" Target="../media/image467.png"/><Relationship Id="rId10" Type="http://schemas.openxmlformats.org/officeDocument/2006/relationships/image" Target="../media/image468.png"/><Relationship Id="rId11" Type="http://schemas.openxmlformats.org/officeDocument/2006/relationships/image" Target="../media/image469.png"/><Relationship Id="rId12" Type="http://schemas.openxmlformats.org/officeDocument/2006/relationships/image" Target="../media/image470.png"/><Relationship Id="rId13" Type="http://schemas.openxmlformats.org/officeDocument/2006/relationships/image" Target="../media/image471.png"/><Relationship Id="rId14" Type="http://schemas.openxmlformats.org/officeDocument/2006/relationships/image" Target="../media/image472.png"/><Relationship Id="rId15" Type="http://schemas.openxmlformats.org/officeDocument/2006/relationships/image" Target="../media/image473.png"/><Relationship Id="rId16" Type="http://schemas.openxmlformats.org/officeDocument/2006/relationships/image" Target="../media/image474.png"/><Relationship Id="rId17" Type="http://schemas.openxmlformats.org/officeDocument/2006/relationships/image" Target="../media/image475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6.png"/><Relationship Id="rId3" Type="http://schemas.openxmlformats.org/officeDocument/2006/relationships/image" Target="../media/image477.png"/><Relationship Id="rId4" Type="http://schemas.openxmlformats.org/officeDocument/2006/relationships/image" Target="../media/image478.png"/><Relationship Id="rId5" Type="http://schemas.openxmlformats.org/officeDocument/2006/relationships/image" Target="../media/image479.png"/><Relationship Id="rId6" Type="http://schemas.openxmlformats.org/officeDocument/2006/relationships/image" Target="../media/image480.png"/><Relationship Id="rId7" Type="http://schemas.openxmlformats.org/officeDocument/2006/relationships/image" Target="../media/image481.png"/><Relationship Id="rId8" Type="http://schemas.openxmlformats.org/officeDocument/2006/relationships/image" Target="../media/image482.png"/><Relationship Id="rId9" Type="http://schemas.openxmlformats.org/officeDocument/2006/relationships/image" Target="../media/image483.png"/><Relationship Id="rId10" Type="http://schemas.openxmlformats.org/officeDocument/2006/relationships/image" Target="../media/image484.png"/><Relationship Id="rId11" Type="http://schemas.openxmlformats.org/officeDocument/2006/relationships/image" Target="../media/image485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6.png"/><Relationship Id="rId3" Type="http://schemas.openxmlformats.org/officeDocument/2006/relationships/image" Target="../media/image487.png"/><Relationship Id="rId4" Type="http://schemas.openxmlformats.org/officeDocument/2006/relationships/image" Target="../media/image488.png"/><Relationship Id="rId5" Type="http://schemas.openxmlformats.org/officeDocument/2006/relationships/image" Target="../media/image489.png"/><Relationship Id="rId6" Type="http://schemas.openxmlformats.org/officeDocument/2006/relationships/image" Target="../media/image490.png"/><Relationship Id="rId7" Type="http://schemas.openxmlformats.org/officeDocument/2006/relationships/image" Target="../media/image491.png"/><Relationship Id="rId8" Type="http://schemas.openxmlformats.org/officeDocument/2006/relationships/image" Target="../media/image492.png"/><Relationship Id="rId9" Type="http://schemas.openxmlformats.org/officeDocument/2006/relationships/image" Target="../media/image493.png"/><Relationship Id="rId10" Type="http://schemas.openxmlformats.org/officeDocument/2006/relationships/image" Target="../media/image494.png"/><Relationship Id="rId11" Type="http://schemas.openxmlformats.org/officeDocument/2006/relationships/image" Target="../media/image495.png"/><Relationship Id="rId12" Type="http://schemas.openxmlformats.org/officeDocument/2006/relationships/image" Target="../media/image496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7.png"/><Relationship Id="rId3" Type="http://schemas.openxmlformats.org/officeDocument/2006/relationships/image" Target="../media/image498.png"/><Relationship Id="rId4" Type="http://schemas.openxmlformats.org/officeDocument/2006/relationships/image" Target="../media/image499.png"/><Relationship Id="rId5" Type="http://schemas.openxmlformats.org/officeDocument/2006/relationships/image" Target="../media/image500.png"/><Relationship Id="rId6" Type="http://schemas.openxmlformats.org/officeDocument/2006/relationships/image" Target="../media/image501.png"/><Relationship Id="rId7" Type="http://schemas.openxmlformats.org/officeDocument/2006/relationships/image" Target="../media/image502.png"/><Relationship Id="rId8" Type="http://schemas.openxmlformats.org/officeDocument/2006/relationships/image" Target="../media/image503.png"/><Relationship Id="rId9" Type="http://schemas.openxmlformats.org/officeDocument/2006/relationships/image" Target="../media/image504.png"/><Relationship Id="rId10" Type="http://schemas.openxmlformats.org/officeDocument/2006/relationships/image" Target="../media/image505.png"/><Relationship Id="rId11" Type="http://schemas.openxmlformats.org/officeDocument/2006/relationships/image" Target="../media/image506.png"/><Relationship Id="rId12" Type="http://schemas.openxmlformats.org/officeDocument/2006/relationships/image" Target="../media/image507.png"/><Relationship Id="rId13" Type="http://schemas.openxmlformats.org/officeDocument/2006/relationships/image" Target="../media/image508.png"/><Relationship Id="rId14" Type="http://schemas.openxmlformats.org/officeDocument/2006/relationships/image" Target="../media/image509.png"/><Relationship Id="rId15" Type="http://schemas.openxmlformats.org/officeDocument/2006/relationships/image" Target="../media/image51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03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04604" cy="10495331"/>
            <a:chOff x="0" y="0"/>
            <a:chExt cx="18304604" cy="10495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04604" cy="104953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70264" y="-347847"/>
            <a:ext cx="20914350" cy="8492181"/>
            <a:chOff x="-1770264" y="-347847"/>
            <a:chExt cx="20914350" cy="8492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70264" y="-347847"/>
              <a:ext cx="20914350" cy="84921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2782" y="8703306"/>
            <a:ext cx="2421272" cy="5076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51354" y="7707268"/>
            <a:ext cx="1150681" cy="11218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98133" y="1081204"/>
            <a:ext cx="1060887" cy="1039669"/>
            <a:chOff x="10098133" y="1081204"/>
            <a:chExt cx="1060887" cy="10396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8133" y="1081204"/>
              <a:ext cx="1060887" cy="10396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30425" y="1081204"/>
            <a:ext cx="387256" cy="387256"/>
            <a:chOff x="2430425" y="1081204"/>
            <a:chExt cx="387256" cy="3872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30425" y="1081204"/>
              <a:ext cx="387256" cy="3872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8722" y="8980329"/>
            <a:ext cx="1001703" cy="981669"/>
            <a:chOff x="1428722" y="8980329"/>
            <a:chExt cx="1001703" cy="9816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8722" y="8980329"/>
              <a:ext cx="1001703" cy="9816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4567" y="1992998"/>
            <a:ext cx="1769485" cy="1661090"/>
            <a:chOff x="854567" y="1992998"/>
            <a:chExt cx="1769485" cy="166109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13029" y="2257561"/>
              <a:ext cx="1098469" cy="1098469"/>
              <a:chOff x="1213029" y="2257561"/>
              <a:chExt cx="1098469" cy="109846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213029" y="2257561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25583" y="1992998"/>
              <a:ext cx="1098469" cy="1098469"/>
              <a:chOff x="1525583" y="1992998"/>
              <a:chExt cx="1098469" cy="109846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1525583" y="1992998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54567" y="2555618"/>
              <a:ext cx="1098469" cy="1098469"/>
              <a:chOff x="854567" y="2555618"/>
              <a:chExt cx="1098469" cy="109846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854567" y="2555618"/>
                <a:ext cx="1098469" cy="1098469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86093" y="3232626"/>
            <a:ext cx="3619648" cy="169719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43597" y="4652340"/>
            <a:ext cx="10360210" cy="176407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517921" y="5247666"/>
            <a:ext cx="719840" cy="1123429"/>
            <a:chOff x="13517921" y="5247666"/>
            <a:chExt cx="719840" cy="112342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623300" y="5541866"/>
              <a:ext cx="509081" cy="509081"/>
              <a:chOff x="13623300" y="5541866"/>
              <a:chExt cx="509081" cy="50908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3440000">
                <a:off x="13623300" y="5541866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623300" y="5353045"/>
              <a:ext cx="509081" cy="509081"/>
              <a:chOff x="13623300" y="5353045"/>
              <a:chExt cx="509081" cy="50908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3440000">
                <a:off x="13623300" y="5353045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623300" y="5756633"/>
              <a:ext cx="509081" cy="509081"/>
              <a:chOff x="13623300" y="5756633"/>
              <a:chExt cx="509081" cy="50908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3440000">
                <a:off x="13623300" y="5756633"/>
                <a:ext cx="509081" cy="509081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5869165" y="4248554"/>
            <a:ext cx="217697" cy="2721218"/>
            <a:chOff x="15869165" y="4248554"/>
            <a:chExt cx="217697" cy="272121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869165" y="4248554"/>
              <a:ext cx="217697" cy="27212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498555" y="7403525"/>
            <a:ext cx="266098" cy="3326228"/>
            <a:chOff x="16498555" y="7403525"/>
            <a:chExt cx="266098" cy="332622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498555" y="7403525"/>
              <a:ext cx="266098" cy="332622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080092" y="7756790"/>
            <a:ext cx="256302" cy="3203778"/>
            <a:chOff x="13080092" y="7756790"/>
            <a:chExt cx="256302" cy="320377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080092" y="7756790"/>
              <a:ext cx="256302" cy="32037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7738753" cy="11015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7944" y="3123942"/>
            <a:ext cx="17169827" cy="973278"/>
            <a:chOff x="557944" y="3123942"/>
            <a:chExt cx="17169827" cy="9732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944" y="3123942"/>
              <a:ext cx="17169827" cy="97327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4954" y="3331325"/>
            <a:ext cx="8113643" cy="6571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2315" y="1892878"/>
            <a:ext cx="15955499" cy="11537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8013445" y="123143"/>
            <a:ext cx="34312604" cy="1228025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9497229" cy="11110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7944" y="2695371"/>
            <a:ext cx="17169827" cy="1393387"/>
            <a:chOff x="557944" y="2695371"/>
            <a:chExt cx="17169827" cy="13933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944" y="2695371"/>
              <a:ext cx="17169827" cy="13933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4954" y="3074182"/>
            <a:ext cx="6958080" cy="6091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2315" y="1892878"/>
            <a:ext cx="8267137" cy="6891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1711" y="5253195"/>
            <a:ext cx="17169827" cy="1393387"/>
            <a:chOff x="581711" y="5253195"/>
            <a:chExt cx="17169827" cy="13933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1711" y="5253195"/>
              <a:ext cx="17169827" cy="139338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8721" y="5632011"/>
            <a:ext cx="5960509" cy="60912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6082" y="4450706"/>
            <a:ext cx="7813527" cy="6891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4892" y="7811019"/>
            <a:ext cx="17169827" cy="1393387"/>
            <a:chOff x="644892" y="7811019"/>
            <a:chExt cx="17169827" cy="139338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4892" y="7811019"/>
              <a:ext cx="17169827" cy="139338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1906" y="8189839"/>
            <a:ext cx="5167223" cy="6091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9263" y="7008535"/>
            <a:ext cx="5426604" cy="68919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12620000" cy="11096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1988287"/>
            <a:ext cx="15383004" cy="118831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000500" y="257844"/>
            <a:ext cx="34391430" cy="1217497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9504381" cy="1082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7944" y="2695371"/>
            <a:ext cx="17169827" cy="1830741"/>
            <a:chOff x="557944" y="2695371"/>
            <a:chExt cx="17169827" cy="18307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944" y="2695371"/>
              <a:ext cx="17169827" cy="183074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5430" y="3074182"/>
            <a:ext cx="7833928" cy="10791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7944" y="4959012"/>
            <a:ext cx="17169827" cy="1830741"/>
            <a:chOff x="557944" y="4959012"/>
            <a:chExt cx="17169827" cy="18307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7944" y="4959012"/>
              <a:ext cx="17169827" cy="183074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5430" y="5337820"/>
            <a:ext cx="7625042" cy="107914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2315" y="1892878"/>
            <a:ext cx="12968394" cy="71401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7944" y="7773880"/>
            <a:ext cx="17169827" cy="1830741"/>
            <a:chOff x="557944" y="7773880"/>
            <a:chExt cx="17169827" cy="183074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7944" y="7773880"/>
              <a:ext cx="17169827" cy="183074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5430" y="8152687"/>
            <a:ext cx="4226794" cy="108041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5088" y="7064354"/>
            <a:ext cx="16071595" cy="51236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9504381" cy="1082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357" y="3875106"/>
            <a:ext cx="17169827" cy="1830741"/>
            <a:chOff x="597357" y="3875106"/>
            <a:chExt cx="17169827" cy="18307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357" y="3875106"/>
              <a:ext cx="17169827" cy="183074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4840" y="4272963"/>
            <a:ext cx="7530842" cy="10804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8530" y="6930159"/>
            <a:ext cx="17169827" cy="1830741"/>
            <a:chOff x="518530" y="6930159"/>
            <a:chExt cx="17169827" cy="18307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8530" y="6930159"/>
              <a:ext cx="17169827" cy="183074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6017" y="7308963"/>
            <a:ext cx="6362442" cy="108041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2315" y="1892878"/>
            <a:ext cx="5902290" cy="71401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4977" y="2487436"/>
            <a:ext cx="16154977" cy="5123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6882" y="3175058"/>
            <a:ext cx="16542443" cy="59096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6882" y="6198230"/>
            <a:ext cx="12615100" cy="59096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50001" y="4666040"/>
            <a:ext cx="7530842" cy="108993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9504381" cy="1082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357" y="3741772"/>
            <a:ext cx="17169827" cy="1401085"/>
            <a:chOff x="597357" y="3741772"/>
            <a:chExt cx="17169827" cy="14010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357" y="3741772"/>
              <a:ext cx="17169827" cy="140108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4840" y="3901535"/>
            <a:ext cx="12153070" cy="10994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8530" y="5968254"/>
            <a:ext cx="17169827" cy="1348771"/>
            <a:chOff x="518530" y="5968254"/>
            <a:chExt cx="17169827" cy="13487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8530" y="5968254"/>
              <a:ext cx="17169827" cy="13487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6017" y="6128011"/>
            <a:ext cx="13696270" cy="109946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2315" y="1892878"/>
            <a:ext cx="5636423" cy="71401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4977" y="2487439"/>
            <a:ext cx="6301500" cy="5123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4978" y="3039820"/>
            <a:ext cx="8633090" cy="65268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4978" y="5269916"/>
            <a:ext cx="7112795" cy="6920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5229" y="8267746"/>
            <a:ext cx="17169827" cy="1348771"/>
            <a:chOff x="515229" y="8267746"/>
            <a:chExt cx="17169827" cy="13487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5229" y="8267746"/>
              <a:ext cx="17169827" cy="134877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2716" y="8427506"/>
            <a:ext cx="12153070" cy="109946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1676" y="7569411"/>
            <a:ext cx="6567148" cy="61458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9504381" cy="1082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357" y="4084630"/>
            <a:ext cx="17021690" cy="2939253"/>
            <a:chOff x="597357" y="4084630"/>
            <a:chExt cx="17021690" cy="29392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357" y="4084630"/>
              <a:ext cx="17021690" cy="29392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4363" y="4387249"/>
            <a:ext cx="12213947" cy="29592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2315" y="1892878"/>
            <a:ext cx="8900356" cy="71401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1168" y="2483630"/>
            <a:ext cx="11783938" cy="5596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4977" y="3277915"/>
            <a:ext cx="4982129" cy="6145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7357" y="7326984"/>
            <a:ext cx="17021690" cy="2015873"/>
            <a:chOff x="597357" y="7326984"/>
            <a:chExt cx="17021690" cy="20158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7357" y="7326984"/>
              <a:ext cx="17021690" cy="201587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2573" y="7572890"/>
            <a:ext cx="10212870" cy="15121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4319658" cy="10810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357" y="4116189"/>
            <a:ext cx="17169827" cy="1693335"/>
            <a:chOff x="597357" y="4116189"/>
            <a:chExt cx="17169827" cy="16933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357" y="4116189"/>
              <a:ext cx="17169827" cy="169333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3252" y="4311935"/>
            <a:ext cx="9986652" cy="14519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7077" y="2188116"/>
            <a:ext cx="2181880" cy="68544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0692" y="2848573"/>
            <a:ext cx="16818710" cy="9707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7357" y="7996963"/>
            <a:ext cx="17169827" cy="1693335"/>
            <a:chOff x="597357" y="7996963"/>
            <a:chExt cx="17169827" cy="16933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7357" y="7996963"/>
              <a:ext cx="17169827" cy="169333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3252" y="8192706"/>
            <a:ext cx="11627033" cy="14519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7077" y="6068887"/>
            <a:ext cx="2181880" cy="68544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0692" y="6729344"/>
            <a:ext cx="16523967" cy="99491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9887505" cy="1082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357" y="3279365"/>
            <a:ext cx="17169827" cy="1825397"/>
            <a:chOff x="597357" y="3279365"/>
            <a:chExt cx="17169827" cy="18253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357" y="3279365"/>
              <a:ext cx="17169827" cy="182539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4367" y="3466993"/>
            <a:ext cx="5209775" cy="15826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7357" y="6095984"/>
            <a:ext cx="17169827" cy="1596079"/>
            <a:chOff x="597357" y="6095984"/>
            <a:chExt cx="17169827" cy="15960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7357" y="6095984"/>
              <a:ext cx="17169827" cy="159607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4363" y="6419163"/>
            <a:ext cx="3642375" cy="106136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7077" y="1930973"/>
            <a:ext cx="4964490" cy="71401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1168" y="2521725"/>
            <a:ext cx="9437510" cy="5977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0692" y="5439049"/>
            <a:ext cx="2925757" cy="5596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7944" y="8616111"/>
            <a:ext cx="17169827" cy="993413"/>
            <a:chOff x="557944" y="8616111"/>
            <a:chExt cx="17169827" cy="9934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7944" y="8616111"/>
              <a:ext cx="17169827" cy="99341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4950" y="8831859"/>
            <a:ext cx="1983813" cy="60105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1278" y="7966030"/>
            <a:ext cx="8308500" cy="5596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9887505" cy="1082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357" y="3279365"/>
            <a:ext cx="17169827" cy="1825397"/>
            <a:chOff x="597357" y="3279365"/>
            <a:chExt cx="17169827" cy="18253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357" y="3279365"/>
              <a:ext cx="17169827" cy="182539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4363" y="3466992"/>
            <a:ext cx="5947823" cy="15782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7357" y="6334079"/>
            <a:ext cx="17169827" cy="1935762"/>
            <a:chOff x="597357" y="6334079"/>
            <a:chExt cx="17169827" cy="19357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7357" y="6334079"/>
              <a:ext cx="17169827" cy="193576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4363" y="6523925"/>
            <a:ext cx="3420547" cy="157828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7077" y="1930973"/>
            <a:ext cx="4904823" cy="71401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1168" y="2521725"/>
            <a:ext cx="7877195" cy="5596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0692" y="5677144"/>
            <a:ext cx="7456262" cy="5596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6866" y="706877"/>
            <a:ext cx="1645219" cy="10783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96802" y="2092954"/>
            <a:ext cx="9226802" cy="626038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9887505" cy="1082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357" y="3860317"/>
            <a:ext cx="17169827" cy="1825397"/>
            <a:chOff x="597357" y="3860317"/>
            <a:chExt cx="17169827" cy="18253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357" y="3860317"/>
              <a:ext cx="17169827" cy="182539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3252" y="4056068"/>
            <a:ext cx="9743348" cy="14519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7357" y="6667413"/>
            <a:ext cx="17169827" cy="2459571"/>
            <a:chOff x="597357" y="6667413"/>
            <a:chExt cx="17169827" cy="2459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7357" y="6667413"/>
              <a:ext cx="17169827" cy="2459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4363" y="6904878"/>
            <a:ext cx="9240480" cy="203859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7077" y="1930973"/>
            <a:ext cx="6794204" cy="71401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1168" y="2521725"/>
            <a:ext cx="8882148" cy="5977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0692" y="3220001"/>
            <a:ext cx="4350157" cy="55960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0692" y="6044239"/>
            <a:ext cx="3889843" cy="5596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9887505" cy="1082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357" y="3860317"/>
            <a:ext cx="17169827" cy="1825397"/>
            <a:chOff x="597357" y="3860317"/>
            <a:chExt cx="17169827" cy="18253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357" y="3860317"/>
              <a:ext cx="17169827" cy="182539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3252" y="4056068"/>
            <a:ext cx="11767910" cy="14519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7357" y="6667413"/>
            <a:ext cx="17169827" cy="2126238"/>
            <a:chOff x="597357" y="6667413"/>
            <a:chExt cx="17169827" cy="2126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7357" y="6667413"/>
              <a:ext cx="17169827" cy="212623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8763" y="7038977"/>
            <a:ext cx="14402576" cy="14519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7077" y="1930973"/>
            <a:ext cx="6794204" cy="71401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1168" y="2521725"/>
            <a:ext cx="8882148" cy="5977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0692" y="3220001"/>
            <a:ext cx="7246929" cy="6298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0692" y="6044239"/>
            <a:ext cx="3392814" cy="5977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10361591" cy="11001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357" y="3488889"/>
            <a:ext cx="17169827" cy="1384127"/>
            <a:chOff x="597357" y="3488889"/>
            <a:chExt cx="17169827" cy="13841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357" y="3488889"/>
              <a:ext cx="17169827" cy="13841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3252" y="3684639"/>
            <a:ext cx="6122814" cy="10392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7357" y="5781698"/>
            <a:ext cx="17169827" cy="1274225"/>
            <a:chOff x="597357" y="5781698"/>
            <a:chExt cx="17169827" cy="12742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7357" y="5781698"/>
              <a:ext cx="17169827" cy="127422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8763" y="5905639"/>
            <a:ext cx="3999300" cy="10392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7077" y="1930973"/>
            <a:ext cx="8696670" cy="6949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0692" y="2848573"/>
            <a:ext cx="1321348" cy="5596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0692" y="5158525"/>
            <a:ext cx="3497929" cy="5596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7944" y="8099098"/>
            <a:ext cx="17169827" cy="1274225"/>
            <a:chOff x="557944" y="8099098"/>
            <a:chExt cx="17169827" cy="12742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7944" y="8099098"/>
              <a:ext cx="17169827" cy="127422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9350" y="8413515"/>
            <a:ext cx="4007671" cy="5849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1278" y="7475925"/>
            <a:ext cx="2925757" cy="5596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10361591" cy="11001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357" y="3488889"/>
            <a:ext cx="17169827" cy="3638095"/>
            <a:chOff x="597357" y="3488889"/>
            <a:chExt cx="17169827" cy="36380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357" y="3488889"/>
              <a:ext cx="17169827" cy="363809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3252" y="3684639"/>
            <a:ext cx="7239386" cy="31503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9544" y="8121381"/>
            <a:ext cx="17169827" cy="1274225"/>
            <a:chOff x="579544" y="8121381"/>
            <a:chExt cx="17169827" cy="12742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9544" y="8121381"/>
              <a:ext cx="17169827" cy="127422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0950" y="8245325"/>
            <a:ext cx="3830900" cy="10392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7077" y="1930973"/>
            <a:ext cx="8696670" cy="6949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0692" y="2848573"/>
            <a:ext cx="5015290" cy="5596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2878" y="7498211"/>
            <a:ext cx="9966433" cy="57865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4319658" cy="10810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357" y="4116189"/>
            <a:ext cx="17169827" cy="1693335"/>
            <a:chOff x="597357" y="4116189"/>
            <a:chExt cx="17169827" cy="16933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357" y="4116189"/>
              <a:ext cx="17169827" cy="169333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3252" y="4311935"/>
            <a:ext cx="9986652" cy="14519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7077" y="2188116"/>
            <a:ext cx="2181880" cy="68544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0692" y="2848573"/>
            <a:ext cx="16818710" cy="9707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7357" y="7996963"/>
            <a:ext cx="17169827" cy="1693335"/>
            <a:chOff x="597357" y="7996963"/>
            <a:chExt cx="17169827" cy="16933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7357" y="7996963"/>
              <a:ext cx="17169827" cy="169333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3252" y="8192706"/>
            <a:ext cx="11627033" cy="14519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7077" y="6068887"/>
            <a:ext cx="2181880" cy="68544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0692" y="6729344"/>
            <a:ext cx="16523967" cy="99491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4319658" cy="10810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357" y="4116189"/>
            <a:ext cx="17169827" cy="3153652"/>
            <a:chOff x="597357" y="4116189"/>
            <a:chExt cx="17169827" cy="31536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357" y="4116189"/>
              <a:ext cx="17169827" cy="315365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3252" y="4311935"/>
            <a:ext cx="9106443" cy="18805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7077" y="2188116"/>
            <a:ext cx="2181880" cy="68544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0692" y="2848573"/>
            <a:ext cx="11500319" cy="5977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6339657" cy="10810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1988287"/>
            <a:ext cx="6091432" cy="7140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357" y="3665582"/>
            <a:ext cx="17021690" cy="5872881"/>
            <a:chOff x="597357" y="3665582"/>
            <a:chExt cx="17021690" cy="58728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357" y="3665582"/>
              <a:ext cx="17021690" cy="587288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4363" y="3968201"/>
            <a:ext cx="14201299" cy="664177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4977" y="3030296"/>
            <a:ext cx="2317738" cy="61458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6339657" cy="10810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1988287"/>
            <a:ext cx="5299213" cy="7140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357" y="3665582"/>
            <a:ext cx="17021690" cy="1255053"/>
            <a:chOff x="597357" y="3665582"/>
            <a:chExt cx="17021690" cy="12550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357" y="3665582"/>
              <a:ext cx="17021690" cy="125505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4363" y="3968201"/>
            <a:ext cx="1983813" cy="60105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4977" y="3030296"/>
            <a:ext cx="13147529" cy="6336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2012" y="6043223"/>
            <a:ext cx="17021690" cy="1255053"/>
            <a:chOff x="632012" y="6043223"/>
            <a:chExt cx="17021690" cy="12550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2012" y="6043223"/>
              <a:ext cx="17021690" cy="125505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9020" y="6345840"/>
            <a:ext cx="1572794" cy="60105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9632" y="5407935"/>
            <a:ext cx="12826348" cy="63363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6339657" cy="10810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1988287"/>
            <a:ext cx="5013242" cy="7140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357" y="3408439"/>
            <a:ext cx="17021690" cy="2378863"/>
            <a:chOff x="597357" y="3408439"/>
            <a:chExt cx="17021690" cy="23788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357" y="3408439"/>
              <a:ext cx="17021690" cy="237886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4954" y="3627903"/>
            <a:ext cx="16397223" cy="203859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4977" y="2811249"/>
            <a:ext cx="1506490" cy="6145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2012" y="6784122"/>
            <a:ext cx="17021690" cy="2804632"/>
            <a:chOff x="632012" y="6784122"/>
            <a:chExt cx="17021690" cy="28046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2012" y="6784122"/>
              <a:ext cx="17021690" cy="280463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4954" y="6983867"/>
            <a:ext cx="16498851" cy="243279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9632" y="6122220"/>
            <a:ext cx="1915586" cy="61458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6339657" cy="10810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1988287"/>
            <a:ext cx="6318804" cy="7140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357" y="3408439"/>
            <a:ext cx="17021690" cy="4028437"/>
            <a:chOff x="597357" y="3408439"/>
            <a:chExt cx="17021690" cy="40284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357" y="3408439"/>
              <a:ext cx="17021690" cy="402843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4954" y="4142192"/>
            <a:ext cx="15693851" cy="249891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4977" y="2811249"/>
            <a:ext cx="1752519" cy="6145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12034886" cy="11098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1988285"/>
            <a:ext cx="15745432" cy="161830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000500" y="910976"/>
            <a:ext cx="34391430" cy="1146069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928620" cy="11001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0335" y="2587830"/>
            <a:ext cx="15031862" cy="26189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2315" y="1892878"/>
            <a:ext cx="8801290" cy="7140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336595" y="3394494"/>
            <a:ext cx="32778238" cy="795720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928620" cy="11001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357" y="3450794"/>
            <a:ext cx="17169827" cy="1825397"/>
            <a:chOff x="597357" y="3450794"/>
            <a:chExt cx="17169827" cy="18253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357" y="3450794"/>
              <a:ext cx="17169827" cy="182539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3093" y="3853843"/>
            <a:ext cx="3920042" cy="11179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7357" y="6334079"/>
            <a:ext cx="17169827" cy="1477273"/>
            <a:chOff x="597357" y="6334079"/>
            <a:chExt cx="17169827" cy="14772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7357" y="6334079"/>
              <a:ext cx="17169827" cy="147727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4363" y="6523925"/>
            <a:ext cx="6707004" cy="111796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7077" y="1930973"/>
            <a:ext cx="8801280" cy="71401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1168" y="2807439"/>
            <a:ext cx="5751890" cy="6298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0692" y="5677144"/>
            <a:ext cx="5925995" cy="6298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9103" y="8852886"/>
            <a:ext cx="17169827" cy="870924"/>
            <a:chOff x="589103" y="8852886"/>
            <a:chExt cx="17169827" cy="8709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9103" y="8852886"/>
              <a:ext cx="17169827" cy="8709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6109" y="8976068"/>
            <a:ext cx="12011070" cy="65764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2437" y="8195954"/>
            <a:ext cx="12808843" cy="5977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928620" cy="11001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357" y="3450794"/>
            <a:ext cx="17169827" cy="1501587"/>
            <a:chOff x="597357" y="3450794"/>
            <a:chExt cx="17169827" cy="15015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357" y="3450794"/>
              <a:ext cx="17169827" cy="15015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7478" y="3595113"/>
            <a:ext cx="15627613" cy="10518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7833" y="5791222"/>
            <a:ext cx="17169827" cy="1477273"/>
            <a:chOff x="587833" y="5791222"/>
            <a:chExt cx="17169827" cy="14772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7833" y="5791222"/>
              <a:ext cx="17169827" cy="147727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4840" y="5981068"/>
            <a:ext cx="5204270" cy="111796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7077" y="1930973"/>
            <a:ext cx="3893404" cy="71401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1168" y="2807439"/>
            <a:ext cx="1349919" cy="5596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1168" y="5134287"/>
            <a:ext cx="4457748" cy="6298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9103" y="8110029"/>
            <a:ext cx="17169827" cy="1321718"/>
            <a:chOff x="589103" y="8110029"/>
            <a:chExt cx="17169827" cy="13217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9103" y="8110029"/>
              <a:ext cx="17169827" cy="132171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6109" y="8233211"/>
            <a:ext cx="5344575" cy="106136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2437" y="7453096"/>
            <a:ext cx="2266529" cy="5596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84963" y="8292982"/>
            <a:ext cx="4207337" cy="109946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85963" y="5095030"/>
            <a:ext cx="1631452" cy="5596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84963" y="6020211"/>
            <a:ext cx="3591890" cy="63914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928620" cy="11001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357" y="3279365"/>
            <a:ext cx="17169827" cy="1371429"/>
            <a:chOff x="597357" y="3279365"/>
            <a:chExt cx="17169827" cy="13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357" y="3279365"/>
              <a:ext cx="17169827" cy="137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7478" y="3414163"/>
            <a:ext cx="13092661" cy="11179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7833" y="5448365"/>
            <a:ext cx="17169827" cy="1945999"/>
            <a:chOff x="587833" y="5448365"/>
            <a:chExt cx="17169827" cy="19459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7833" y="5448365"/>
              <a:ext cx="17169827" cy="194599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4840" y="5638211"/>
            <a:ext cx="10642518" cy="155978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7077" y="1930973"/>
            <a:ext cx="4695070" cy="71401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1168" y="2636011"/>
            <a:ext cx="777586" cy="5596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1168" y="4905715"/>
            <a:ext cx="1035176" cy="5596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9103" y="8262409"/>
            <a:ext cx="17169827" cy="1055051"/>
            <a:chOff x="589103" y="8262409"/>
            <a:chExt cx="17169827" cy="10550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9103" y="8262409"/>
              <a:ext cx="17169827" cy="105505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6109" y="8499878"/>
            <a:ext cx="4067861" cy="65764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2437" y="7748335"/>
            <a:ext cx="2048176" cy="5596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32935" y="8510440"/>
            <a:ext cx="3668804" cy="65764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96192" y="7748335"/>
            <a:ext cx="2067224" cy="55960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928620" cy="11001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357" y="3279365"/>
            <a:ext cx="17169827" cy="942857"/>
            <a:chOff x="597357" y="3279365"/>
            <a:chExt cx="17169827" cy="9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357" y="3279365"/>
              <a:ext cx="17169827" cy="9428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7478" y="3414163"/>
            <a:ext cx="3199251" cy="6391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7833" y="5448365"/>
            <a:ext cx="17169827" cy="4081821"/>
            <a:chOff x="587833" y="5448365"/>
            <a:chExt cx="17169827" cy="40818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7833" y="5448365"/>
              <a:ext cx="17169827" cy="40818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4840" y="5638211"/>
            <a:ext cx="14678832" cy="342285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7077" y="1930973"/>
            <a:ext cx="4695070" cy="71401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1168" y="2636011"/>
            <a:ext cx="1035176" cy="5596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1168" y="4905715"/>
            <a:ext cx="1427090" cy="55960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928620" cy="11001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357" y="3279365"/>
            <a:ext cx="17169827" cy="1863492"/>
            <a:chOff x="597357" y="3279365"/>
            <a:chExt cx="17169827" cy="18634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357" y="3279365"/>
              <a:ext cx="17169827" cy="186349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7478" y="3595116"/>
            <a:ext cx="16590928" cy="15025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7944" y="6070429"/>
            <a:ext cx="17169827" cy="1143405"/>
            <a:chOff x="557944" y="6070429"/>
            <a:chExt cx="17169827" cy="11434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7944" y="6070429"/>
              <a:ext cx="17169827" cy="11434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7727" y="6134497"/>
            <a:ext cx="3192051" cy="111393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7077" y="1930973"/>
            <a:ext cx="4695070" cy="71401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1168" y="2636011"/>
            <a:ext cx="4324776" cy="5937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8615" y="5372982"/>
            <a:ext cx="3865862" cy="5556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7944" y="8114614"/>
            <a:ext cx="17169827" cy="1457661"/>
            <a:chOff x="557944" y="8114614"/>
            <a:chExt cx="17169827" cy="14576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7944" y="8114614"/>
              <a:ext cx="17169827" cy="145766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3350" y="8268878"/>
            <a:ext cx="4808556" cy="111393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8615" y="7417163"/>
            <a:ext cx="4099748" cy="55565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928620" cy="11001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357" y="3279365"/>
            <a:ext cx="17169827" cy="2573786"/>
            <a:chOff x="597357" y="3279365"/>
            <a:chExt cx="17169827" cy="25737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357" y="3279365"/>
              <a:ext cx="17169827" cy="25737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5096" y="3602734"/>
            <a:ext cx="6551310" cy="21160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7944" y="6828806"/>
            <a:ext cx="17169827" cy="1807384"/>
            <a:chOff x="557944" y="6828806"/>
            <a:chExt cx="17169827" cy="18073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7944" y="6828806"/>
              <a:ext cx="17169827" cy="180738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0668" y="7079743"/>
            <a:ext cx="6439681" cy="13927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7077" y="1930973"/>
            <a:ext cx="4695070" cy="71401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1168" y="2636011"/>
            <a:ext cx="3144490" cy="5556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8615" y="6131363"/>
            <a:ext cx="3810462" cy="59374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928620" cy="11001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357" y="3279365"/>
            <a:ext cx="17169827" cy="4183944"/>
            <a:chOff x="597357" y="3279365"/>
            <a:chExt cx="17169827" cy="41839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357" y="3279365"/>
              <a:ext cx="17169827" cy="418394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5096" y="3602734"/>
            <a:ext cx="14321634" cy="36708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7077" y="1930973"/>
            <a:ext cx="6586242" cy="71305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1168" y="2636011"/>
            <a:ext cx="1493224" cy="55565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928620" cy="11001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357" y="3266976"/>
            <a:ext cx="17169827" cy="4374184"/>
            <a:chOff x="597357" y="3266976"/>
            <a:chExt cx="17169827" cy="43741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357" y="3266976"/>
              <a:ext cx="17169827" cy="437418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5096" y="2993211"/>
            <a:ext cx="5527624" cy="4448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7077" y="1930973"/>
            <a:ext cx="6586242" cy="71305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1168" y="2636011"/>
            <a:ext cx="2266881" cy="5556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7357" y="8464726"/>
            <a:ext cx="17169827" cy="1143397"/>
            <a:chOff x="597357" y="8464726"/>
            <a:chExt cx="17169827" cy="11433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7357" y="8464726"/>
              <a:ext cx="17169827" cy="114339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0692" y="7946268"/>
            <a:ext cx="14501814" cy="5842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2462" y="8606024"/>
            <a:ext cx="7379929" cy="93258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928620" cy="11001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357" y="3266976"/>
            <a:ext cx="17169827" cy="1090684"/>
            <a:chOff x="597357" y="3266976"/>
            <a:chExt cx="17169827" cy="10906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357" y="3266976"/>
              <a:ext cx="17169827" cy="109068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2573" y="3354332"/>
            <a:ext cx="4609481" cy="9442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7077" y="1930973"/>
            <a:ext cx="6586242" cy="71305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1168" y="2636011"/>
            <a:ext cx="5371062" cy="5556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7357" y="7445678"/>
            <a:ext cx="17169827" cy="780548"/>
            <a:chOff x="597357" y="7445678"/>
            <a:chExt cx="17169827" cy="7805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7357" y="7445678"/>
              <a:ext cx="17169827" cy="7805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0692" y="6870077"/>
            <a:ext cx="1675500" cy="5556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3887" y="7539353"/>
            <a:ext cx="4087567" cy="5613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6881" y="5110867"/>
            <a:ext cx="17169827" cy="1711405"/>
            <a:chOff x="606881" y="5110867"/>
            <a:chExt cx="17169827" cy="17114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6881" y="5110867"/>
              <a:ext cx="17169827" cy="171140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9715" y="5230314"/>
            <a:ext cx="3043444" cy="148990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0692" y="4479900"/>
            <a:ext cx="1694548" cy="5556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57944" y="8929201"/>
            <a:ext cx="17169827" cy="780548"/>
            <a:chOff x="557944" y="8929201"/>
            <a:chExt cx="17169827" cy="78054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7944" y="8929201"/>
              <a:ext cx="17169827" cy="78054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1278" y="8353601"/>
            <a:ext cx="1694548" cy="55565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34473" y="9022877"/>
            <a:ext cx="3623462" cy="5613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448781" cy="1082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7117" y="2131628"/>
            <a:ext cx="8286289" cy="7177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5211" y="3561290"/>
            <a:ext cx="8321057" cy="3182013"/>
            <a:chOff x="655211" y="3561290"/>
            <a:chExt cx="8321057" cy="31820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211" y="3561290"/>
              <a:ext cx="8321057" cy="318201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7042" y="3951450"/>
            <a:ext cx="5493328" cy="25003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5885" y="6983315"/>
            <a:ext cx="3255833" cy="6025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5211" y="7709119"/>
            <a:ext cx="16975292" cy="1684298"/>
            <a:chOff x="655211" y="7709119"/>
            <a:chExt cx="16975292" cy="16842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211" y="7709119"/>
              <a:ext cx="16975292" cy="168429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0852" y="7871382"/>
            <a:ext cx="16178576" cy="14634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5408" y="3021477"/>
            <a:ext cx="681586" cy="4862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09446" y="3561290"/>
            <a:ext cx="8321057" cy="3182013"/>
            <a:chOff x="9309446" y="3561290"/>
            <a:chExt cx="8321057" cy="31820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09446" y="3561290"/>
              <a:ext cx="8321057" cy="318201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00941" y="3951449"/>
            <a:ext cx="4428385" cy="250035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78999" y="2973864"/>
            <a:ext cx="681586" cy="47565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2598" y="832971"/>
            <a:ext cx="5784077" cy="110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7118" y="1874487"/>
            <a:ext cx="2445013" cy="7130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5452" y="6026313"/>
            <a:ext cx="8321057" cy="3182013"/>
            <a:chOff x="635452" y="6026313"/>
            <a:chExt cx="8321057" cy="31820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452" y="6026313"/>
              <a:ext cx="8321057" cy="318201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1236" y="6355335"/>
            <a:ext cx="7833110" cy="26229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9498" y="2591709"/>
            <a:ext cx="1023843" cy="6150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5211" y="3180429"/>
            <a:ext cx="16975292" cy="1684298"/>
            <a:chOff x="655211" y="3180429"/>
            <a:chExt cx="16975292" cy="16842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211" y="3180429"/>
              <a:ext cx="16975292" cy="168429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9332" y="3425844"/>
            <a:ext cx="13721796" cy="127308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1644" y="5277602"/>
            <a:ext cx="1048205" cy="5438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09446" y="6037911"/>
            <a:ext cx="8321057" cy="3182013"/>
            <a:chOff x="9309446" y="6037911"/>
            <a:chExt cx="8321057" cy="31820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09446" y="6037911"/>
              <a:ext cx="8321057" cy="318201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02806" y="7295152"/>
            <a:ext cx="2709625" cy="8593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45110" y="5277602"/>
            <a:ext cx="758386" cy="54384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2598" y="832971"/>
            <a:ext cx="5784077" cy="110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7118" y="1874487"/>
            <a:ext cx="2445013" cy="7130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5452" y="6026313"/>
            <a:ext cx="16995051" cy="2606150"/>
            <a:chOff x="635452" y="6026313"/>
            <a:chExt cx="16995051" cy="26061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452" y="6026313"/>
              <a:ext cx="16995051" cy="260615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1239" y="6355334"/>
            <a:ext cx="3271225" cy="22748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9498" y="2591706"/>
            <a:ext cx="11831595" cy="6150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5211" y="3180429"/>
            <a:ext cx="16975292" cy="1962428"/>
            <a:chOff x="655211" y="3180429"/>
            <a:chExt cx="16975292" cy="19624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211" y="3180429"/>
              <a:ext cx="16975292" cy="196242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9334" y="3425849"/>
            <a:ext cx="4043491" cy="16443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1644" y="5420458"/>
            <a:ext cx="10756129" cy="61509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2598" y="832971"/>
            <a:ext cx="5784077" cy="110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7118" y="1874487"/>
            <a:ext cx="2445013" cy="7130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5452" y="5702999"/>
            <a:ext cx="16995051" cy="993387"/>
            <a:chOff x="635452" y="5702999"/>
            <a:chExt cx="16995051" cy="9933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452" y="5702999"/>
              <a:ext cx="16995051" cy="9933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1239" y="5974877"/>
            <a:ext cx="2112577" cy="4996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9498" y="2591706"/>
            <a:ext cx="2875824" cy="6150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5211" y="3180429"/>
            <a:ext cx="16975292" cy="1367915"/>
            <a:chOff x="655211" y="3180429"/>
            <a:chExt cx="16975292" cy="13679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211" y="3180429"/>
              <a:ext cx="16975292" cy="136791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9334" y="3425849"/>
            <a:ext cx="2347805" cy="8700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8787" y="5097144"/>
            <a:ext cx="2591319" cy="5438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5332" y="8009138"/>
            <a:ext cx="16995051" cy="993387"/>
            <a:chOff x="645332" y="8009138"/>
            <a:chExt cx="16995051" cy="9933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5332" y="8009138"/>
              <a:ext cx="16995051" cy="99338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1115" y="8281014"/>
            <a:ext cx="3140501" cy="49969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8666" y="7403281"/>
            <a:ext cx="4163319" cy="54384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2598" y="832971"/>
            <a:ext cx="5784077" cy="110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7118" y="1874487"/>
            <a:ext cx="2088670" cy="7130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498" y="2591706"/>
            <a:ext cx="1584233" cy="6150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5211" y="3180429"/>
            <a:ext cx="16975292" cy="1135863"/>
            <a:chOff x="655211" y="3180429"/>
            <a:chExt cx="16975292" cy="11358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5211" y="3180429"/>
              <a:ext cx="16975292" cy="113586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9334" y="3340134"/>
            <a:ext cx="16268529" cy="9018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7828819" y="1900335"/>
            <a:ext cx="33936121" cy="1033754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2598" y="832971"/>
            <a:ext cx="5784077" cy="110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7118" y="1874487"/>
            <a:ext cx="2088670" cy="7130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498" y="2591706"/>
            <a:ext cx="2144824" cy="6150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5211" y="3069653"/>
            <a:ext cx="8039047" cy="1797212"/>
            <a:chOff x="655211" y="3069653"/>
            <a:chExt cx="8039047" cy="17972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5211" y="3069653"/>
              <a:ext cx="8039047" cy="17972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8510" y="3354315"/>
            <a:ext cx="5644672" cy="15209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2022" y="5213173"/>
            <a:ext cx="758386" cy="5343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7735" y="5801893"/>
            <a:ext cx="16975292" cy="3944421"/>
            <a:chOff x="667735" y="5801893"/>
            <a:chExt cx="16975292" cy="394442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7735" y="5801893"/>
              <a:ext cx="16975292" cy="394442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1858" y="6104458"/>
            <a:ext cx="16076167" cy="387207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47001" y="2568496"/>
            <a:ext cx="2144824" cy="6150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004789" y="3192032"/>
            <a:ext cx="8617792" cy="1797212"/>
            <a:chOff x="9004789" y="3192032"/>
            <a:chExt cx="8617792" cy="179721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04789" y="3192032"/>
              <a:ext cx="8617792" cy="179721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66456" y="3513212"/>
            <a:ext cx="7375244" cy="120745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2598" y="832971"/>
            <a:ext cx="5784077" cy="110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7118" y="1874487"/>
            <a:ext cx="2088670" cy="7130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498" y="2553611"/>
            <a:ext cx="2092681" cy="5438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5211" y="3142334"/>
            <a:ext cx="16975292" cy="1162531"/>
            <a:chOff x="655211" y="3142334"/>
            <a:chExt cx="16975292" cy="11625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5211" y="3142334"/>
              <a:ext cx="16975292" cy="116253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9334" y="3302039"/>
            <a:ext cx="10895472" cy="9018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7812680" y="1846132"/>
            <a:ext cx="33936121" cy="1059064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2598" y="832971"/>
            <a:ext cx="5784077" cy="110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7118" y="1874487"/>
            <a:ext cx="2088670" cy="7130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5452" y="4859827"/>
            <a:ext cx="8353579" cy="2850754"/>
            <a:chOff x="635452" y="4859827"/>
            <a:chExt cx="8353579" cy="28507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452" y="4859827"/>
              <a:ext cx="8353579" cy="285075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1239" y="5131706"/>
            <a:ext cx="3758901" cy="22748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9498" y="2591706"/>
            <a:ext cx="2030929" cy="5438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5211" y="3180429"/>
            <a:ext cx="16975292" cy="927016"/>
            <a:chOff x="655211" y="3180429"/>
            <a:chExt cx="16975292" cy="9270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211" y="3180429"/>
              <a:ext cx="16975292" cy="92701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9334" y="3425849"/>
            <a:ext cx="5832224" cy="53052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8787" y="4253973"/>
            <a:ext cx="7824462" cy="6150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5755" y="8516709"/>
            <a:ext cx="16995051" cy="1200357"/>
            <a:chOff x="585755" y="8516709"/>
            <a:chExt cx="16995051" cy="12003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5755" y="8516709"/>
              <a:ext cx="16995051" cy="120035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9515" y="8725104"/>
            <a:ext cx="6633968" cy="8593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8666" y="7893630"/>
            <a:ext cx="7844605" cy="5819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96207" y="4891573"/>
            <a:ext cx="8353579" cy="2850754"/>
            <a:chOff x="9296207" y="4891573"/>
            <a:chExt cx="8353579" cy="285075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96207" y="4891573"/>
              <a:ext cx="8353579" cy="285075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92001" y="5163449"/>
            <a:ext cx="5399910" cy="192046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69544" y="4285715"/>
            <a:ext cx="2030757" cy="54779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2598" y="832971"/>
            <a:ext cx="5784077" cy="110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7118" y="1874487"/>
            <a:ext cx="1646813" cy="7701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498" y="2591706"/>
            <a:ext cx="1038681" cy="5477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5211" y="3180429"/>
            <a:ext cx="16975292" cy="1374646"/>
            <a:chOff x="655211" y="3180429"/>
            <a:chExt cx="16975292" cy="13746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5211" y="3180429"/>
              <a:ext cx="16975292" cy="137464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9334" y="3425849"/>
            <a:ext cx="14842768" cy="9052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6511" y="5294826"/>
            <a:ext cx="16995051" cy="4438507"/>
            <a:chOff x="616511" y="5294826"/>
            <a:chExt cx="16995051" cy="44385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6511" y="5294826"/>
              <a:ext cx="16995051" cy="443850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0744" y="5503220"/>
            <a:ext cx="16201330" cy="402230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9422" y="4671744"/>
            <a:ext cx="2035033" cy="60888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2598" y="832971"/>
            <a:ext cx="5784077" cy="110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7118" y="1874487"/>
            <a:ext cx="1646813" cy="7701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594" y="2589801"/>
            <a:ext cx="2119786" cy="6349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8825" y="3124593"/>
            <a:ext cx="14554681" cy="5871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6511" y="3742445"/>
            <a:ext cx="16995051" cy="2609936"/>
            <a:chOff x="616511" y="3742445"/>
            <a:chExt cx="16995051" cy="26099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6511" y="3742445"/>
              <a:ext cx="16995051" cy="260993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0744" y="3941315"/>
            <a:ext cx="8948643" cy="22154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7594" y="6685715"/>
            <a:ext cx="12735338" cy="9999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7357" y="7751969"/>
            <a:ext cx="16995051" cy="1946444"/>
            <a:chOff x="597357" y="7751969"/>
            <a:chExt cx="16995051" cy="19464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7357" y="7751969"/>
              <a:ext cx="16995051" cy="194644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1592" y="7874649"/>
            <a:ext cx="10137548" cy="148324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2598" y="832971"/>
            <a:ext cx="5784077" cy="110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7118" y="1874487"/>
            <a:ext cx="1646813" cy="7701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594" y="2589801"/>
            <a:ext cx="3077995" cy="5714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8826" y="3124592"/>
            <a:ext cx="9850624" cy="9693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6511" y="4206349"/>
            <a:ext cx="16995051" cy="1936508"/>
            <a:chOff x="616511" y="4206349"/>
            <a:chExt cx="16995051" cy="19365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6511" y="4206349"/>
              <a:ext cx="16995051" cy="193650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0744" y="4344468"/>
            <a:ext cx="4556776" cy="22154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7594" y="6333335"/>
            <a:ext cx="2132510" cy="5714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7357" y="6986890"/>
            <a:ext cx="16995051" cy="926008"/>
            <a:chOff x="597357" y="6986890"/>
            <a:chExt cx="16995051" cy="9260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7357" y="6986890"/>
              <a:ext cx="16995051" cy="92600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1592" y="7109569"/>
            <a:ext cx="4502433" cy="6217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235" y="8087506"/>
            <a:ext cx="1148929" cy="57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4998" y="8741057"/>
            <a:ext cx="16995051" cy="926008"/>
            <a:chOff x="554998" y="8741057"/>
            <a:chExt cx="16995051" cy="9260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4998" y="8741057"/>
              <a:ext cx="16995051" cy="92600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9233" y="8863735"/>
            <a:ext cx="3154652" cy="6217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448781" cy="1082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7118" y="2131630"/>
            <a:ext cx="3523899" cy="68919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013445" y="-197250"/>
            <a:ext cx="34312604" cy="130537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448781" cy="1082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1941154"/>
            <a:ext cx="15867318" cy="161830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013445" y="874459"/>
            <a:ext cx="34312604" cy="114632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448781" cy="1082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2097097"/>
            <a:ext cx="9662575" cy="12347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7944" y="3276323"/>
            <a:ext cx="17169827" cy="1859460"/>
            <a:chOff x="557944" y="3276323"/>
            <a:chExt cx="17169827" cy="18594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944" y="3276323"/>
              <a:ext cx="17169827" cy="18594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3163" y="3434306"/>
            <a:ext cx="4333709" cy="153011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9850" y="5642773"/>
            <a:ext cx="14867870" cy="11476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7944" y="7063194"/>
            <a:ext cx="17169827" cy="2106508"/>
            <a:chOff x="557944" y="7063194"/>
            <a:chExt cx="17169827" cy="21065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7944" y="7063194"/>
              <a:ext cx="17169827" cy="210650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3163" y="7374475"/>
            <a:ext cx="4333709" cy="154917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74059" y="3481392"/>
            <a:ext cx="4333709" cy="15491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7563" y="3914098"/>
            <a:ext cx="8438213" cy="2998470"/>
            <a:chOff x="9257563" y="3914098"/>
            <a:chExt cx="8438213" cy="29984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7563" y="3914098"/>
              <a:ext cx="8438213" cy="29984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121" y="832971"/>
            <a:ext cx="3448781" cy="1082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6212" y="2079782"/>
            <a:ext cx="9551642" cy="15637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9938" y="3896782"/>
            <a:ext cx="8409935" cy="3015786"/>
            <a:chOff x="589938" y="3896782"/>
            <a:chExt cx="8409935" cy="30157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9938" y="3896782"/>
              <a:ext cx="8409935" cy="301578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5012" y="4113369"/>
            <a:ext cx="5034615" cy="25421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13770" y="4201270"/>
            <a:ext cx="6122272" cy="17636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4644" y="7313638"/>
            <a:ext cx="17105838" cy="2316867"/>
            <a:chOff x="704644" y="7313638"/>
            <a:chExt cx="17105838" cy="23168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4644" y="7313638"/>
              <a:ext cx="17105838" cy="231686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7695" y="7633060"/>
            <a:ext cx="9756481" cy="17629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448781" cy="1082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4025" y="2079782"/>
            <a:ext cx="6178261" cy="19100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9440" y="3914098"/>
            <a:ext cx="16745500" cy="4830491"/>
            <a:chOff x="919440" y="3914098"/>
            <a:chExt cx="16745500" cy="48304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9440" y="3914098"/>
              <a:ext cx="16745500" cy="483049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6963" y="4113373"/>
            <a:ext cx="12812757" cy="45335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2023-06-16T09:48:09Z</dcterms:created>
  <dcterms:modified xsi:type="dcterms:W3CDTF">2023-06-16T09:48:09Z</dcterms:modified>
</cp:coreProperties>
</file>